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3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60" r:id="rId3"/>
    <p:sldId id="275" r:id="rId4"/>
    <p:sldId id="257" r:id="rId5"/>
    <p:sldId id="261" r:id="rId6"/>
    <p:sldId id="281" r:id="rId7"/>
    <p:sldId id="271" r:id="rId8"/>
    <p:sldId id="293" r:id="rId9"/>
    <p:sldId id="290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6"/>
    <p:restoredTop sz="94689"/>
  </p:normalViewPr>
  <p:slideViewPr>
    <p:cSldViewPr snapToGrid="0">
      <p:cViewPr varScale="1">
        <p:scale>
          <a:sx n="147" d="100"/>
          <a:sy n="147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3EF9F-8768-A346-92CE-777D32937FD7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2986FB-D267-9443-9675-FFE183A6A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13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SlideName='DK41'.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DK06.jpg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DK13.jpg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DK29.jpg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DK25.jpeg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DK22.jpg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DK37.jpg (converted)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DK34.jpg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DK38.jpg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DK01.jpeg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B3FA-11B9-4F60-B75F-2EB9732B6D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64127-E35A-AE2A-BA65-9E54AA627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768BE-EF5D-02B7-4E92-307E59583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50F91-C60E-FFB0-CC3E-69F4BCD67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4FBD-AE38-1F51-379B-E0C35C3A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52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D54A-A04E-E708-8158-EDC73643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447952-A69B-FB5F-82AC-442707B6AC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7F90D-EAE1-9500-5814-7CDC876D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45B57-FC72-EC42-C6DA-70FDF2BE6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AB920-445E-3CAC-EFA0-E5538FD9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40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70220-541F-CDE1-DA3D-342329570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FD3B0-6589-57D7-68C9-6AC861679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C1917-4206-E39F-0C0E-797C638AA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749FC-90E3-03EF-631E-ADBFD1E4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9C95B-FB4A-EEAC-1E65-F291FCC4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2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5A35-99C3-A2C0-D3FA-9BA318DC4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A4951-D83A-9D20-9343-EAE5E2E7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F2D11-E402-4C89-6503-3B6DFC7E5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3C924-0163-04BA-C5E1-5F1BC8DB9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66166-BF8F-29E3-900D-4F9AD182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D4394-5EE8-DC7D-A6B4-5210EB49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DD8DB-9E7A-7AD2-6E84-EB8376306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4DDE2-53CB-551A-38B8-BC7F9D25B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6B5C7-8B8C-FD23-E11A-236E21CC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D700B-7911-10CC-628A-B943E98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1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2E762-6041-18E1-F553-FDA4FF64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3CEB7-8B23-E958-22C3-602CF0BCD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82385-9E78-2311-63A5-339901A54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0228C-75FD-2C56-E14B-A6C2162E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4A8F6-0B6B-9659-9EB9-E78659F7A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218BBC-4D20-3E1A-8B00-E625CBA6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4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DF08A-5395-07D9-23BA-5E165F37A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9F958-E782-4036-70B5-C24761DFC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08EDA-1610-72BB-9F4A-988777A93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729925-E9C3-C9A2-7110-73F40E967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D6F19-3A0A-F5A7-6817-154B324CE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6FB09-6DE5-10DF-42D8-26A0D47B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660DCC-01BB-8F36-DE3C-9EC002030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E819BB-C88F-0663-C989-CFA7551D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3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29EFC-13A5-EAD5-93FF-331D337C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D88C8-F102-381C-2460-CE200B81E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BCCBB6-69BA-9FDD-F717-ED226DCF9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13591-50D3-B450-4E4B-0D7CF8F2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7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26732-398D-EF9F-9B99-0FF71015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137BE-FB01-7A80-E762-BA0A405AF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E4884-E457-9B91-2155-9687F946A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2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EDC2-BF9F-9076-06AC-CD0FC0FB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6757-EA4F-AE17-B26B-2DA708EB6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1A41B-086E-E3B2-EAC0-81C42E59B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F346E-9A10-D06A-7893-7DBB2388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9A5D8-8DCE-1DAB-841F-AA929971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C4871-EA96-3A16-5D89-415192C1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34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00A7-7065-32EA-7655-ACB56F0F8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E688D9-900E-A7CC-E816-9057B33F9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055AB-4F93-3340-4397-765704550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FFC8B-B71D-D774-ECF3-FA8E4676E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7A8E2-41D5-AEE9-1BEF-AB6FC2D6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A34E6-430A-8130-217F-99501E6E6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7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AD88D-0069-5557-EF0B-3A85A0F6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00FD8-84D0-44EB-A3E9-CF9DA1736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52872-09E1-63A5-A34F-FC627B79AD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93D213-71EF-D940-BA85-7BFC56F3409E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B14EF-3919-0BC1-4219-53D44D37C6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8E641-82D8-0169-A745-B5B28AA3D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4F7F8F-A6D9-194D-A499-949D4F5BC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3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229" y="1920240"/>
            <a:ext cx="21387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Janani Hariharan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DK41</a:t>
            </a:r>
          </a:p>
        </p:txBody>
      </p:sp>
      <p:pic>
        <p:nvPicPr>
          <p:cNvPr id="9" name="Picture 8" descr="A child smiling at the camera&#10;&#10;AI-generated content may be incorrect.">
            <a:extLst>
              <a:ext uri="{FF2B5EF4-FFF2-40B4-BE49-F238E27FC236}">
                <a16:creationId xmlns:a16="http://schemas.microsoft.com/office/drawing/2014/main" id="{5313108E-33F5-3235-FEDB-6568DFA0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46" y="1038498"/>
            <a:ext cx="3184812" cy="48593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0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1"/>
            <a:ext cx="3932487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Aadhirai Sivabalan
Deekshana Ramarajan
Keerthana Bejoy
Lakshana Rajeshkumar
Lakshya Prabhu Karthick Prabhu
Lohita Kani
Maria Maliakal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3704860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Navya Prabhu Karthick Prabhu
Sahana Vaithiyanathan
Sankeerthana Pradeep
Srinidhi Rajaraman
Srinethe Sukesh
Veda Biju
Vyga Maheshkrishnan Nair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DK06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1"/>
            <a:ext cx="204094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Aira Terala
Akshay Arun
Nayana Kotipalli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0"/>
            <a:ext cx="248016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Nikhil Kotipalli
Siddharth Hariharan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DK13</a:t>
            </a:r>
          </a:p>
        </p:txBody>
      </p:sp>
      <p:pic>
        <p:nvPicPr>
          <p:cNvPr id="8" name="Picture 7" descr="A group of photos of children&#10;&#10;AI-generated content may be incorrect.">
            <a:extLst>
              <a:ext uri="{FF2B5EF4-FFF2-40B4-BE49-F238E27FC236}">
                <a16:creationId xmlns:a16="http://schemas.microsoft.com/office/drawing/2014/main" id="{CC3A184B-15D4-9368-9A35-07C7C1FB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623" y="937272"/>
            <a:ext cx="3831772" cy="49606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0"/>
            <a:ext cx="306365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Anushree Ilayarajan
Bhargav Kongara Suresh
Gianna Kalidhasan
Nithish Selvam
Rithika Thilakkumaran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2993127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Riyaan Thilakkumaran
Roshni Sivakumar
Shannon Kalidhasan
Shaktisri Ramachandran
Suhani Rameshkumar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DK29</a:t>
            </a:r>
          </a:p>
        </p:txBody>
      </p:sp>
      <p:pic>
        <p:nvPicPr>
          <p:cNvPr id="8" name="Picture 7" descr="A group of girls sitting on a couch&#10;&#10;AI-generated content may be incorrect.">
            <a:extLst>
              <a:ext uri="{FF2B5EF4-FFF2-40B4-BE49-F238E27FC236}">
                <a16:creationId xmlns:a16="http://schemas.microsoft.com/office/drawing/2014/main" id="{C5C7990F-1F93-E3AD-DAA3-E499F02BE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999" y="711170"/>
            <a:ext cx="3946116" cy="52614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2396810" cy="25545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Aadhya Aneesh
Aiyana Nair
Akshara Divakar
Ameya Aneesh
Asha Byju
Lakshana Shyam
Naomika Nitin
Nainika Bhuvanesh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1"/>
            <a:ext cx="2125903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Nidhi Anoop
Nidhi Sathish
Ria Kollambalath
Saanvi Nanda
Shravya Nanda
Shivanya S Nair
Sreshta Sanjeev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DK25</a:t>
            </a:r>
          </a:p>
        </p:txBody>
      </p:sp>
      <p:pic>
        <p:nvPicPr>
          <p:cNvPr id="8" name="Picture 7" descr="A collage of a child posing for a picture&#10;&#10;AI-generated content may be incorrect.">
            <a:extLst>
              <a:ext uri="{FF2B5EF4-FFF2-40B4-BE49-F238E27FC236}">
                <a16:creationId xmlns:a16="http://schemas.microsoft.com/office/drawing/2014/main" id="{03ECBB09-25C3-09E8-F80D-9FFD390AD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21" y="1180012"/>
            <a:ext cx="3648694" cy="48637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259718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Aaradhya Dubey
Arya Dubey
Deekshitha Dirisinala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20491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Moniksha Thalla
Prakalya Vivek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DK22</a:t>
            </a:r>
          </a:p>
        </p:txBody>
      </p:sp>
      <p:pic>
        <p:nvPicPr>
          <p:cNvPr id="8" name="Picture 7" descr="A collage of a child&#10;&#10;AI-generated content may be incorrect.">
            <a:extLst>
              <a:ext uri="{FF2B5EF4-FFF2-40B4-BE49-F238E27FC236}">
                <a16:creationId xmlns:a16="http://schemas.microsoft.com/office/drawing/2014/main" id="{E24C6D5E-90CC-8A51-2E12-4EE6CBC73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588" y="1214846"/>
            <a:ext cx="3152503" cy="47287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3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1"/>
            <a:ext cx="2108269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Anaya Gangam
Niveditha Murthy
Sanjana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280416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Shiva Shyam
Shraddha VijaySarathy
Tulsi Parikh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3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0"/>
            <a:ext cx="3663439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Niyantha Neelakantan
Nitika Karthick
Nusfia Niamath Riyas Ahamed
Presha Prabhu
Sai Hasini Udhaykumar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3549370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Shravya Kumar
Sinamika Sivaraj
Tharshika Sankaranarayanan
Venba Shyam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0"/>
            <a:ext cx="141417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Disha Dilip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2332883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Vanessa Fernando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DK38</a:t>
            </a:r>
          </a:p>
        </p:txBody>
      </p:sp>
      <p:pic>
        <p:nvPicPr>
          <p:cNvPr id="8" name="Picture 7" descr="Two women posing for a photo&#10;&#10;AI-generated content may be incorrect.">
            <a:extLst>
              <a:ext uri="{FF2B5EF4-FFF2-40B4-BE49-F238E27FC236}">
                <a16:creationId xmlns:a16="http://schemas.microsoft.com/office/drawing/2014/main" id="{AA0A8C47-3210-5DF2-6034-5EDEE4B14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188" y="641502"/>
            <a:ext cx="4181248" cy="55749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2579552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Aadya Nair
Joshika Jayaprakash
Kavin Senthilkumar
Nainika Chetty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1"/>
            <a:ext cx="279435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Saanvi Ramachandran
Tarun Gopinath
Vidhyuth Rajesh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DK01</a:t>
            </a:r>
          </a:p>
        </p:txBody>
      </p:sp>
      <p:pic>
        <p:nvPicPr>
          <p:cNvPr id="8" name="Picture 7" descr="A group of people in black suits&#10;&#10;AI-generated content may be incorrect.">
            <a:extLst>
              <a:ext uri="{FF2B5EF4-FFF2-40B4-BE49-F238E27FC236}">
                <a16:creationId xmlns:a16="http://schemas.microsoft.com/office/drawing/2014/main" id="{DAAB22B2-9017-F9DE-D0FD-E33487A97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074" y="1990024"/>
            <a:ext cx="7772400" cy="36335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332</Words>
  <Application>Microsoft Macintosh PowerPoint</Application>
  <PresentationFormat>Widescreen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Jayabal, Prakash</dc:creator>
  <cp:lastModifiedBy>Jayabal, Prakash</cp:lastModifiedBy>
  <cp:revision>7</cp:revision>
  <dcterms:created xsi:type="dcterms:W3CDTF">2025-11-07T22:28:07Z</dcterms:created>
  <dcterms:modified xsi:type="dcterms:W3CDTF">2025-11-07T22:32:35Z</dcterms:modified>
</cp:coreProperties>
</file>